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534E-6F3E-4425-9643-076FBEBEE59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3C3A-DCD3-40DB-9A32-8FBE7AF9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534E-6F3E-4425-9643-076FBEBEE59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3C3A-DCD3-40DB-9A32-8FBE7AF9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534E-6F3E-4425-9643-076FBEBEE59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3C3A-DCD3-40DB-9A32-8FBE7AF9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7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534E-6F3E-4425-9643-076FBEBEE59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3C3A-DCD3-40DB-9A32-8FBE7AF9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7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534E-6F3E-4425-9643-076FBEBEE59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3C3A-DCD3-40DB-9A32-8FBE7AF9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534E-6F3E-4425-9643-076FBEBEE59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3C3A-DCD3-40DB-9A32-8FBE7AF9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3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534E-6F3E-4425-9643-076FBEBEE59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3C3A-DCD3-40DB-9A32-8FBE7AF9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534E-6F3E-4425-9643-076FBEBEE59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3C3A-DCD3-40DB-9A32-8FBE7AF9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8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534E-6F3E-4425-9643-076FBEBEE59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3C3A-DCD3-40DB-9A32-8FBE7AF9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534E-6F3E-4425-9643-076FBEBEE59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3C3A-DCD3-40DB-9A32-8FBE7AF9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1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534E-6F3E-4425-9643-076FBEBEE59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3C3A-DCD3-40DB-9A32-8FBE7AF9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2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534E-6F3E-4425-9643-076FBEBEE598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F3C3A-DCD3-40DB-9A32-8FBE7AF9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447800"/>
            <a:ext cx="842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TRƯỜNG TIỂU HỌC LÊ VĂN THẾ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2743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</a:rPr>
              <a:t>CHÀO CÁC EM HỌC SINH LỚP 1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038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TẬP ĐỌC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BÀI: CẦU VỒNG </a:t>
            </a:r>
            <a:r>
              <a:rPr lang="en-US" sz="4000" dirty="0" smtClean="0">
                <a:solidFill>
                  <a:schemeClr val="accent1"/>
                </a:solidFill>
                <a:latin typeface="+mj-lt"/>
              </a:rPr>
              <a:t>( T2)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80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700" y="378206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/>
              <a:t>Th</a:t>
            </a:r>
            <a:r>
              <a:rPr lang="en-US" sz="2400" dirty="0" smtClean="0"/>
              <a:t>ứ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4 </a:t>
            </a:r>
            <a:r>
              <a:rPr lang="en-US" sz="2400" dirty="0" err="1" smtClean="0"/>
              <a:t>tháng</a:t>
            </a:r>
            <a:r>
              <a:rPr lang="en-US" sz="2400" dirty="0" smtClean="0"/>
              <a:t> 2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2021</a:t>
            </a:r>
          </a:p>
          <a:p>
            <a:pPr algn="ctr"/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endParaRPr lang="en-US" sz="2400" dirty="0" smtClean="0"/>
          </a:p>
          <a:p>
            <a:pPr algn="ctr"/>
            <a:r>
              <a:rPr lang="en-US" sz="2400" dirty="0" err="1" smtClean="0"/>
              <a:t>Bài</a:t>
            </a:r>
            <a:r>
              <a:rPr lang="en-US" sz="2400" dirty="0" smtClean="0"/>
              <a:t> : </a:t>
            </a:r>
            <a:r>
              <a:rPr lang="en-US" sz="2400" dirty="0" err="1" smtClean="0">
                <a:solidFill>
                  <a:srgbClr val="FF0000"/>
                </a:solidFill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vồng</a:t>
            </a:r>
            <a:r>
              <a:rPr lang="en-US" sz="2400" dirty="0" smtClean="0">
                <a:solidFill>
                  <a:srgbClr val="FF0000"/>
                </a:solidFill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</a:rPr>
              <a:t> 2)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22373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2066796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ta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thường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thấy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vòng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rực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rỡ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bầu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trời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Vòng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cầu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vồng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Cầu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vồng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bảy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nổi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bật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đỏ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cam,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lục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lam,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chàm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tím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đỏ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trí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tím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trí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thấp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nhất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Cầu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vồng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ẩn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chứa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điều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lí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thú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Đến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nay,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vẫn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chưa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trả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lời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cuối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Những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hỏi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trông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chờ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lời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giải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Theo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khoahoc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com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5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24020"/>
            <a:ext cx="91440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700" y="378206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/>
              <a:t>Th</a:t>
            </a:r>
            <a:r>
              <a:rPr lang="en-US" sz="2400" dirty="0" smtClean="0"/>
              <a:t>ứ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4 </a:t>
            </a:r>
            <a:r>
              <a:rPr lang="en-US" sz="2400" dirty="0" err="1" smtClean="0"/>
              <a:t>tháng</a:t>
            </a:r>
            <a:r>
              <a:rPr lang="en-US" sz="2400" dirty="0" smtClean="0"/>
              <a:t> 2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2021</a:t>
            </a:r>
          </a:p>
          <a:p>
            <a:pPr algn="ctr"/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endParaRPr lang="en-US" sz="2400" dirty="0" smtClean="0"/>
          </a:p>
          <a:p>
            <a:pPr algn="ctr"/>
            <a:r>
              <a:rPr lang="en-US" sz="2400" dirty="0" err="1" smtClean="0"/>
              <a:t>Bài</a:t>
            </a:r>
            <a:r>
              <a:rPr lang="en-US" sz="2400" dirty="0" smtClean="0"/>
              <a:t> : </a:t>
            </a:r>
            <a:r>
              <a:rPr lang="en-US" sz="2400" dirty="0" err="1" smtClean="0">
                <a:solidFill>
                  <a:srgbClr val="FF0000"/>
                </a:solidFill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vồng</a:t>
            </a:r>
            <a:r>
              <a:rPr lang="en-US" sz="2400" dirty="0" smtClean="0">
                <a:solidFill>
                  <a:srgbClr val="FF0000"/>
                </a:solidFill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</a:rPr>
              <a:t> 2)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100" y="3731567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Chong </a:t>
            </a:r>
            <a:r>
              <a:rPr lang="en-US" sz="2400" dirty="0" err="1" smtClean="0">
                <a:solidFill>
                  <a:srgbClr val="00B050"/>
                </a:solidFill>
              </a:rPr>
              <a:t>chóng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</a:rPr>
              <a:t>mong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</a:rPr>
              <a:t>đông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</a:rPr>
              <a:t>trồng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27791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73266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688683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</a:rPr>
              <a:t>v</a:t>
            </a:r>
            <a:r>
              <a:rPr lang="en-US" sz="2400" dirty="0" err="1" smtClean="0">
                <a:solidFill>
                  <a:srgbClr val="00B050"/>
                </a:solidFill>
              </a:rPr>
              <a:t>òng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</a:rPr>
              <a:t>vồng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</a:rPr>
              <a:t>trông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399" y="2255880"/>
            <a:ext cx="731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chứa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ong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981" y="3150348"/>
            <a:ext cx="731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chứa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vần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ong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ông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ngoài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7244" y="4410440"/>
            <a:ext cx="6698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Học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sinh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đặt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499" y="5107632"/>
            <a:ext cx="6698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Ví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dụ</a:t>
            </a:r>
            <a:r>
              <a:rPr lang="en-US" sz="24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       </a:t>
            </a:r>
            <a:r>
              <a:rPr lang="en-US" sz="2400" dirty="0" err="1" smtClean="0">
                <a:solidFill>
                  <a:srgbClr val="00B050"/>
                </a:solidFill>
              </a:rPr>
              <a:t>Em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mong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được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đến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trường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        Ba </a:t>
            </a:r>
            <a:r>
              <a:rPr lang="en-US" sz="2400" dirty="0" err="1" smtClean="0">
                <a:solidFill>
                  <a:srgbClr val="00B050"/>
                </a:solidFill>
              </a:rPr>
              <a:t>em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trồng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hoa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lan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rất</a:t>
            </a:r>
            <a:r>
              <a:rPr lang="en-US" sz="2400" dirty="0" smtClean="0">
                <a:solidFill>
                  <a:srgbClr val="00B050"/>
                </a:solidFill>
              </a:rPr>
              <a:t>  </a:t>
            </a:r>
            <a:r>
              <a:rPr lang="en-US" sz="2400" dirty="0" err="1" smtClean="0">
                <a:solidFill>
                  <a:srgbClr val="00B050"/>
                </a:solidFill>
              </a:rPr>
              <a:t>đẹp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2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24020"/>
            <a:ext cx="91440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700" y="378206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/>
              <a:t>Th</a:t>
            </a:r>
            <a:r>
              <a:rPr lang="en-US" sz="2400" dirty="0" smtClean="0"/>
              <a:t>ứ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4 </a:t>
            </a:r>
            <a:r>
              <a:rPr lang="en-US" sz="2400" dirty="0" err="1" smtClean="0"/>
              <a:t>tháng</a:t>
            </a:r>
            <a:r>
              <a:rPr lang="en-US" sz="2400" dirty="0" smtClean="0"/>
              <a:t> 2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2021</a:t>
            </a:r>
          </a:p>
          <a:p>
            <a:pPr algn="ctr"/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endParaRPr lang="en-US" sz="2400" dirty="0" smtClean="0"/>
          </a:p>
          <a:p>
            <a:pPr algn="ctr"/>
            <a:r>
              <a:rPr lang="en-US" sz="2400" dirty="0" err="1" smtClean="0"/>
              <a:t>Bài</a:t>
            </a:r>
            <a:r>
              <a:rPr lang="en-US" sz="2400" dirty="0" smtClean="0"/>
              <a:t> : </a:t>
            </a:r>
            <a:r>
              <a:rPr lang="en-US" sz="2400" dirty="0" err="1" smtClean="0">
                <a:solidFill>
                  <a:srgbClr val="FF0000"/>
                </a:solidFill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vồng</a:t>
            </a:r>
            <a:r>
              <a:rPr lang="en-US" sz="2400" dirty="0" smtClean="0">
                <a:solidFill>
                  <a:srgbClr val="FF0000"/>
                </a:solidFill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</a:rPr>
              <a:t> 2)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100" y="3731567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,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27791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- </a:t>
            </a:r>
            <a:r>
              <a:rPr lang="en-US" sz="2800" dirty="0" err="1" smtClean="0">
                <a:solidFill>
                  <a:srgbClr val="FF0000"/>
                </a:solidFill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sinh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981" y="3150348"/>
            <a:ext cx="790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1/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chỉ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sắc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nổi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bật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cầu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7244" y="4410440"/>
            <a:ext cx="669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thích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cầu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vồng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?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Vì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499" y="5107632"/>
            <a:ext cx="6698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24020"/>
            <a:ext cx="91440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700" y="378206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/>
              <a:t>Th</a:t>
            </a:r>
            <a:r>
              <a:rPr lang="en-US" sz="2400" dirty="0" smtClean="0"/>
              <a:t>ứ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4 </a:t>
            </a:r>
            <a:r>
              <a:rPr lang="en-US" sz="2400" dirty="0" err="1" smtClean="0"/>
              <a:t>tháng</a:t>
            </a:r>
            <a:r>
              <a:rPr lang="en-US" sz="2400" dirty="0" smtClean="0"/>
              <a:t> 2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2021</a:t>
            </a:r>
          </a:p>
          <a:p>
            <a:pPr algn="ctr"/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endParaRPr lang="en-US" sz="2400" dirty="0" smtClean="0"/>
          </a:p>
          <a:p>
            <a:pPr algn="ctr"/>
            <a:r>
              <a:rPr lang="en-US" sz="2400" dirty="0" err="1" smtClean="0"/>
              <a:t>Bài</a:t>
            </a:r>
            <a:r>
              <a:rPr lang="en-US" sz="2400" dirty="0" smtClean="0"/>
              <a:t> : </a:t>
            </a:r>
            <a:r>
              <a:rPr lang="en-US" sz="2400" dirty="0" err="1" smtClean="0">
                <a:solidFill>
                  <a:srgbClr val="FF0000"/>
                </a:solidFill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vồng</a:t>
            </a:r>
            <a:r>
              <a:rPr lang="en-US" sz="2400" dirty="0" smtClean="0">
                <a:solidFill>
                  <a:srgbClr val="FF0000"/>
                </a:solidFill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</a:rPr>
              <a:t> 2)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2299" y="3041587"/>
            <a:ext cx="281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đua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828800"/>
            <a:ext cx="350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</a:rPr>
              <a:t>Củng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cố</a:t>
            </a:r>
            <a:r>
              <a:rPr lang="en-US" sz="2800" dirty="0" smtClean="0">
                <a:solidFill>
                  <a:srgbClr val="FF0000"/>
                </a:solidFill>
              </a:rPr>
              <a:t> 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15" y="2792435"/>
            <a:ext cx="857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24020"/>
            <a:ext cx="91440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700" y="378206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/>
              <a:t>Th</a:t>
            </a:r>
            <a:r>
              <a:rPr lang="en-US" sz="2400" dirty="0" smtClean="0"/>
              <a:t>ứ </a:t>
            </a:r>
            <a:r>
              <a:rPr lang="en-US" sz="2400" dirty="0" err="1" smtClean="0"/>
              <a:t>năm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4 </a:t>
            </a:r>
            <a:r>
              <a:rPr lang="en-US" sz="2400" dirty="0" err="1" smtClean="0"/>
              <a:t>tháng</a:t>
            </a:r>
            <a:r>
              <a:rPr lang="en-US" sz="2400" dirty="0" smtClean="0"/>
              <a:t> 2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2021</a:t>
            </a:r>
          </a:p>
          <a:p>
            <a:pPr algn="ctr"/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endParaRPr lang="en-US" sz="2400" dirty="0" smtClean="0"/>
          </a:p>
          <a:p>
            <a:pPr algn="ctr"/>
            <a:r>
              <a:rPr lang="en-US" sz="2400" dirty="0" err="1" smtClean="0"/>
              <a:t>Bài</a:t>
            </a:r>
            <a:r>
              <a:rPr lang="en-US" sz="2400" dirty="0" smtClean="0"/>
              <a:t> : </a:t>
            </a:r>
            <a:r>
              <a:rPr lang="en-US" sz="2400" dirty="0" err="1" smtClean="0">
                <a:solidFill>
                  <a:srgbClr val="FF0000"/>
                </a:solidFill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vồng</a:t>
            </a:r>
            <a:r>
              <a:rPr lang="en-US" sz="2400" dirty="0" smtClean="0">
                <a:solidFill>
                  <a:srgbClr val="FF0000"/>
                </a:solidFill>
              </a:rPr>
              <a:t> ( </a:t>
            </a:r>
            <a:r>
              <a:rPr lang="en-US" sz="2400" dirty="0" err="1" smtClean="0">
                <a:solidFill>
                  <a:srgbClr val="FF0000"/>
                </a:solidFill>
              </a:rPr>
              <a:t>Tiết</a:t>
            </a:r>
            <a:r>
              <a:rPr lang="en-US" sz="2400" dirty="0" smtClean="0">
                <a:solidFill>
                  <a:srgbClr val="FF0000"/>
                </a:solidFill>
              </a:rPr>
              <a:t> 2)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15" y="2575458"/>
            <a:ext cx="8572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.</a:t>
            </a:r>
            <a:r>
              <a:rPr lang="en-US" sz="5400" dirty="0" smtClean="0">
                <a:solidFill>
                  <a:srgbClr val="7030A0"/>
                </a:solidFill>
              </a:rPr>
              <a:t>TIẾT HỌC ĐÃ KẾT THÚC CHÀO CÁC EM</a:t>
            </a:r>
            <a:endParaRPr lang="en-US" sz="5400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10000"/>
            <a:ext cx="2328551" cy="28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7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369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2021-02-02T09:08:41Z</dcterms:created>
  <dcterms:modified xsi:type="dcterms:W3CDTF">2021-02-02T10:06:53Z</dcterms:modified>
</cp:coreProperties>
</file>